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D7D-CF09-4562-91FD-F610FA0555B7}" type="datetimeFigureOut">
              <a:rPr lang="es-PE" smtClean="0"/>
              <a:t>7/11/2016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5BB6-B3B0-4F05-AC11-7C42467075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747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D7D-CF09-4562-91FD-F610FA0555B7}" type="datetimeFigureOut">
              <a:rPr lang="es-PE" smtClean="0"/>
              <a:t>7/11/2016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5BB6-B3B0-4F05-AC11-7C42467075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057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D7D-CF09-4562-91FD-F610FA0555B7}" type="datetimeFigureOut">
              <a:rPr lang="es-PE" smtClean="0"/>
              <a:t>7/11/2016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5BB6-B3B0-4F05-AC11-7C42467075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87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D7D-CF09-4562-91FD-F610FA0555B7}" type="datetimeFigureOut">
              <a:rPr lang="es-PE" smtClean="0"/>
              <a:t>7/11/2016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5BB6-B3B0-4F05-AC11-7C42467075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264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D7D-CF09-4562-91FD-F610FA0555B7}" type="datetimeFigureOut">
              <a:rPr lang="es-PE" smtClean="0"/>
              <a:t>7/11/2016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5BB6-B3B0-4F05-AC11-7C42467075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669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D7D-CF09-4562-91FD-F610FA0555B7}" type="datetimeFigureOut">
              <a:rPr lang="es-PE" smtClean="0"/>
              <a:t>7/11/2016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5BB6-B3B0-4F05-AC11-7C42467075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283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D7D-CF09-4562-91FD-F610FA0555B7}" type="datetimeFigureOut">
              <a:rPr lang="es-PE" smtClean="0"/>
              <a:t>7/11/2016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5BB6-B3B0-4F05-AC11-7C42467075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9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D7D-CF09-4562-91FD-F610FA0555B7}" type="datetimeFigureOut">
              <a:rPr lang="es-PE" smtClean="0"/>
              <a:t>7/11/2016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5BB6-B3B0-4F05-AC11-7C42467075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744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D7D-CF09-4562-91FD-F610FA0555B7}" type="datetimeFigureOut">
              <a:rPr lang="es-PE" smtClean="0"/>
              <a:t>7/11/2016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5BB6-B3B0-4F05-AC11-7C42467075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036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D7D-CF09-4562-91FD-F610FA0555B7}" type="datetimeFigureOut">
              <a:rPr lang="es-PE" smtClean="0"/>
              <a:t>7/11/2016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5BB6-B3B0-4F05-AC11-7C42467075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90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D7D-CF09-4562-91FD-F610FA0555B7}" type="datetimeFigureOut">
              <a:rPr lang="es-PE" smtClean="0"/>
              <a:t>7/11/2016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5BB6-B3B0-4F05-AC11-7C42467075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89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40D7D-CF09-4562-91FD-F610FA0555B7}" type="datetimeFigureOut">
              <a:rPr lang="es-PE" smtClean="0"/>
              <a:t>7/11/2016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D5BB6-B3B0-4F05-AC11-7C42467075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81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"/>
            <a:ext cx="9144000" cy="685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5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76" y="0"/>
            <a:ext cx="7831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8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00" y="0"/>
            <a:ext cx="514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2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81" y="0"/>
            <a:ext cx="686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0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54" y="0"/>
            <a:ext cx="5144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" y="0"/>
            <a:ext cx="9142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1" y="0"/>
            <a:ext cx="7807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7" y="0"/>
            <a:ext cx="8872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7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54"/>
            <a:ext cx="9144000" cy="655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2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"/>
            <a:ext cx="9144000" cy="685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6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1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11" y="0"/>
            <a:ext cx="5266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" y="0"/>
            <a:ext cx="9022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" y="0"/>
            <a:ext cx="9131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7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7" y="0"/>
            <a:ext cx="7563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41"/>
            <a:ext cx="9144000" cy="661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589"/>
            <a:ext cx="9144000" cy="621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4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9" y="0"/>
            <a:ext cx="8796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2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Presentación en pantalla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Maido_PC</dc:creator>
  <cp:lastModifiedBy>Maido_PC</cp:lastModifiedBy>
  <cp:revision>5</cp:revision>
  <dcterms:created xsi:type="dcterms:W3CDTF">2016-11-07T17:11:18Z</dcterms:created>
  <dcterms:modified xsi:type="dcterms:W3CDTF">2016-11-07T17:45:51Z</dcterms:modified>
</cp:coreProperties>
</file>